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1" r:id="rId2"/>
    <p:sldId id="264" r:id="rId3"/>
    <p:sldId id="265" r:id="rId4"/>
    <p:sldId id="266" r:id="rId5"/>
    <p:sldId id="267" r:id="rId6"/>
    <p:sldId id="263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C328-DF32-4834-BA1C-AA895171A82F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7B1EA-7EFB-40F5-9DB8-8351D79642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6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813964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60723" y="3267182"/>
            <a:ext cx="5772586" cy="6472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60722" y="3914455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60722" y="5247526"/>
            <a:ext cx="5772586" cy="2774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45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0" y="6356350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77ED3-2BE0-4B0B-A249-F350BF35A0BC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charset="0"/>
                <a:ea typeface="PMingLiU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2019/12/18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charset="0"/>
              <a:ea typeface="PMingLiU" pitchFamily="18" charset="-120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7" y="6356350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charset="0"/>
              <a:ea typeface="PMingLiU" pitchFamily="18" charset="-120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356350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charset="0"/>
                <a:ea typeface="微软雅黑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3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473600" y="1771200"/>
            <a:ext cx="9249600" cy="4381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743A2-7DB7-4238-BFFE-B09A273A13B1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AD11F-2461-44A0-8B35-A2A14E3B166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33" y="6178980"/>
            <a:ext cx="2508068" cy="5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50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82631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59078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96487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72934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410343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86790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8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14799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12444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61850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238298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75706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52154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89563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66010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6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96732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73180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2105890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870363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932030" y="3244451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5800714" y="3008924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438301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414748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5521573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5286046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045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37803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932030" y="870347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800714" y="634820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32030" y="1814944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800714" y="1579417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932030" y="276646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14" y="253094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932030" y="3711065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8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800714" y="3475538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932030" y="4655662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5800714" y="4420135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6932030" y="5600259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5800714" y="5364732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882142" y="2863450"/>
            <a:ext cx="2613752" cy="565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1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41563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888975" y="297623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757659" y="2740711"/>
            <a:ext cx="1131316" cy="833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5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5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86691" y="144228"/>
            <a:ext cx="3819097" cy="36270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61913" y="85346"/>
            <a:ext cx="724778" cy="4804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4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B3F55-F9D3-4FBC-A461-DFFDCB4E1FA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2019/12/18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1D094-792A-45B5-AC71-B1709EA3A9A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7005" y="6055360"/>
            <a:ext cx="1533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陕西榆林马蹄沟远程</a:t>
            </a:r>
            <a:r>
              <a:rPr lang="zh-CN" altLang="en-US" dirty="0" smtClean="0"/>
              <a:t>教室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701449" y="3908322"/>
            <a:ext cx="5772586" cy="277402"/>
          </a:xfrm>
        </p:spPr>
        <p:txBody>
          <a:bodyPr/>
          <a:lstStyle/>
          <a:p>
            <a:r>
              <a:rPr lang="zh-CN" altLang="en-US" dirty="0" smtClean="0"/>
              <a:t>扬州天和德勤捐赠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支教中国</a:t>
            </a:r>
            <a:r>
              <a:rPr lang="en-US" altLang="zh-CN" dirty="0" smtClean="0"/>
              <a:t>2.0</a:t>
            </a:r>
            <a:r>
              <a:rPr lang="zh-CN" altLang="en-US" dirty="0" smtClean="0"/>
              <a:t>于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  <p:pic>
        <p:nvPicPr>
          <p:cNvPr id="1027" name="Picture 3" descr="C:\Users\Administrator\Desktop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783" y="0"/>
            <a:ext cx="438221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899058" y="3908322"/>
            <a:ext cx="274434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5923" y="3927987"/>
            <a:ext cx="274434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9761" y="1236046"/>
            <a:ext cx="800219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天和德勤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97636" y="2796128"/>
            <a:ext cx="3020291" cy="647272"/>
          </a:xfrm>
        </p:spPr>
        <p:txBody>
          <a:bodyPr/>
          <a:lstStyle/>
          <a:p>
            <a:r>
              <a:rPr lang="zh-CN" altLang="en-US" sz="3600" b="0" dirty="0" smtClean="0">
                <a:solidFill>
                  <a:schemeClr val="bg1"/>
                </a:solidFill>
              </a:rPr>
              <a:t>马蹄沟小学</a:t>
            </a:r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118764" y="900544"/>
            <a:ext cx="4073236" cy="845127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2019</a:t>
            </a:r>
            <a:r>
              <a:rPr lang="zh-CN" altLang="en-US" sz="3600" dirty="0" smtClean="0">
                <a:solidFill>
                  <a:schemeClr val="bg1"/>
                </a:solidFill>
              </a:rPr>
              <a:t>学年第一学期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9282545" y="3962400"/>
            <a:ext cx="5795748" cy="357183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远程课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6" y="1476055"/>
            <a:ext cx="7365442" cy="3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9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747" y="1823911"/>
            <a:ext cx="162322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</a:t>
            </a: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年级心理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06583" y="124030"/>
            <a:ext cx="3819097" cy="362708"/>
          </a:xfrm>
        </p:spPr>
        <p:txBody>
          <a:bodyPr/>
          <a:lstStyle/>
          <a:p>
            <a:r>
              <a:rPr lang="zh-CN" altLang="en-US" sz="2800" dirty="0" smtClean="0"/>
              <a:t>远程课教学活动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6" y="914400"/>
            <a:ext cx="3454011" cy="18580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77" y="5054243"/>
            <a:ext cx="3511121" cy="1571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1194" y="2900440"/>
            <a:ext cx="1848698" cy="20258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" y="2959435"/>
            <a:ext cx="2069813" cy="1878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6098" y="1071025"/>
            <a:ext cx="3563567" cy="2672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55" y="4070500"/>
            <a:ext cx="3292694" cy="2469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65" y="4070500"/>
            <a:ext cx="2359257" cy="176944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819657" y="5971309"/>
            <a:ext cx="153463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二年级绘本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4" y="1662546"/>
            <a:ext cx="2467512" cy="18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 smtClean="0"/>
              <a:t>远程课教学活动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2" y="3588129"/>
            <a:ext cx="4432392" cy="22161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84" y="947824"/>
            <a:ext cx="3335961" cy="1876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9429" y="5104423"/>
            <a:ext cx="1866402" cy="13998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64" y="3051177"/>
            <a:ext cx="3080194" cy="1732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205345"/>
            <a:ext cx="2561651" cy="2028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40" y="1026910"/>
            <a:ext cx="2436508" cy="1827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3" y="864356"/>
            <a:ext cx="2402549" cy="18019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29" y="2928066"/>
            <a:ext cx="2163811" cy="16228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9629" y="4738948"/>
            <a:ext cx="2545687" cy="190926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73551" y="2952085"/>
            <a:ext cx="206447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年级科学课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6223868" y="4745251"/>
            <a:ext cx="545790" cy="2118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年级艺术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4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 smtClean="0"/>
              <a:t>艺术课学生作品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b="17465"/>
          <a:stretch/>
        </p:blipFill>
        <p:spPr>
          <a:xfrm>
            <a:off x="9851703" y="3820389"/>
            <a:ext cx="2055351" cy="28263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9495"/>
          <a:stretch/>
        </p:blipFill>
        <p:spPr>
          <a:xfrm>
            <a:off x="7591737" y="4190047"/>
            <a:ext cx="1618821" cy="2313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b="12121"/>
          <a:stretch/>
        </p:blipFill>
        <p:spPr>
          <a:xfrm>
            <a:off x="7107525" y="952498"/>
            <a:ext cx="2414146" cy="28678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11919"/>
          <a:stretch/>
        </p:blipFill>
        <p:spPr>
          <a:xfrm>
            <a:off x="2913833" y="3668135"/>
            <a:ext cx="2073804" cy="27520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b="6864"/>
          <a:stretch/>
        </p:blipFill>
        <p:spPr>
          <a:xfrm>
            <a:off x="9851703" y="962889"/>
            <a:ext cx="1837193" cy="25076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8" y="1482435"/>
            <a:ext cx="2410691" cy="18080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251" y="3808266"/>
            <a:ext cx="1981200" cy="1485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5" y="962889"/>
            <a:ext cx="3103419" cy="23275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9" y="4245170"/>
            <a:ext cx="1944036" cy="25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8265" y="203222"/>
            <a:ext cx="3819097" cy="362708"/>
          </a:xfrm>
        </p:spPr>
        <p:txBody>
          <a:bodyPr/>
          <a:lstStyle/>
          <a:p>
            <a:r>
              <a:rPr lang="zh-CN" altLang="en-US" dirty="0" smtClean="0"/>
              <a:t>项目费用使用情况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09055"/>
              </p:ext>
            </p:extLst>
          </p:nvPr>
        </p:nvGraphicFramePr>
        <p:xfrm>
          <a:off x="2612928" y="1872921"/>
          <a:ext cx="59462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1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         </a:t>
                      </a:r>
                      <a:r>
                        <a:rPr lang="zh-CN" altLang="en-US" dirty="0" smtClean="0"/>
                        <a:t>科目名称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    </a:t>
                      </a:r>
                      <a:r>
                        <a:rPr lang="zh-CN" altLang="en-US" dirty="0" smtClean="0"/>
                        <a:t>已支出金额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硬件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16430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搭建费用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差旅费用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2940.87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n-ea"/>
                          <a:ea typeface="+mn-ea"/>
                        </a:rPr>
                        <a:t>学校教学补充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办公经费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70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运营费用（两年）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706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税费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17025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剩余总计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15674.13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8382" y="3035231"/>
            <a:ext cx="3819097" cy="362708"/>
          </a:xfrm>
        </p:spPr>
        <p:txBody>
          <a:bodyPr/>
          <a:lstStyle/>
          <a:p>
            <a:r>
              <a:rPr lang="zh-CN" altLang="en-US" sz="3200" dirty="0" smtClean="0"/>
              <a:t>阶段小结</a:t>
            </a:r>
            <a:endParaRPr lang="zh-CN" altLang="en-US" sz="3200" dirty="0"/>
          </a:p>
        </p:txBody>
      </p:sp>
      <p:sp>
        <p:nvSpPr>
          <p:cNvPr id="3" name="Text Box 65"/>
          <p:cNvSpPr txBox="1">
            <a:spLocks noChangeArrowheads="1"/>
          </p:cNvSpPr>
          <p:nvPr/>
        </p:nvSpPr>
        <p:spPr bwMode="auto">
          <a:xfrm flipH="1">
            <a:off x="639934" y="4787304"/>
            <a:ext cx="911807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感谢扬州天和德勤对</a:t>
            </a: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公益项目的支持，</a:t>
            </a:r>
            <a:endParaRPr lang="en-US" altLang="zh-CN" sz="1800" dirty="0" smtClean="0">
              <a:solidFill>
                <a:schemeClr val="accent6"/>
              </a:solidFill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感谢马蹄沟小学的</a:t>
            </a:r>
            <a:r>
              <a:rPr lang="zh-CN" altLang="en-US" sz="1800" dirty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大力支持和积极配合，同时感谢可爱的志愿者老师们</a:t>
            </a: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。</a:t>
            </a:r>
            <a:endParaRPr lang="en-US" altLang="zh-CN" sz="1800" dirty="0" smtClean="0">
              <a:solidFill>
                <a:schemeClr val="accent6"/>
              </a:solidFill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支</a:t>
            </a:r>
            <a:r>
              <a:rPr lang="zh-CN" altLang="en-US" sz="1800" dirty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教中国</a:t>
            </a:r>
            <a:r>
              <a:rPr lang="en-US" altLang="zh-CN" sz="1800" dirty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2.0</a:t>
            </a:r>
            <a:r>
              <a:rPr lang="zh-CN" altLang="en-US" sz="1800" dirty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将秉持初心，继续运营该项目，</a:t>
            </a: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为马蹄沟小学</a:t>
            </a:r>
            <a:r>
              <a:rPr lang="zh-CN" altLang="en-US" sz="1800" dirty="0" smtClean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的</a:t>
            </a:r>
            <a:r>
              <a:rPr lang="zh-CN" altLang="en-US" sz="1800" dirty="0">
                <a:solidFill>
                  <a:schemeClr val="accent6"/>
                </a:solidFill>
                <a:latin typeface="+mn-lt"/>
                <a:ea typeface="+mn-ea"/>
                <a:sym typeface="Arial" panose="020B0604020202020204" pitchFamily="34" charset="0"/>
              </a:rPr>
              <a:t>孩子们尽一份心力。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模板页面">
  <a:themeElements>
    <a:clrScheme name="自定义 10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C0CA54"/>
      </a:accent1>
      <a:accent2>
        <a:srgbClr val="9BCF39"/>
      </a:accent2>
      <a:accent3>
        <a:srgbClr val="76AC70"/>
      </a:accent3>
      <a:accent4>
        <a:srgbClr val="2C9F76"/>
      </a:accent4>
      <a:accent5>
        <a:srgbClr val="2C789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156</Words>
  <Application>Microsoft Office PowerPoint</Application>
  <PresentationFormat>宽屏</PresentationFormat>
  <Paragraphs>39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PMingLiU</vt:lpstr>
      <vt:lpstr>等线</vt:lpstr>
      <vt:lpstr>微软雅黑</vt:lpstr>
      <vt:lpstr>Arial</vt:lpstr>
      <vt:lpstr>Century Gothic</vt:lpstr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zyh</dc:creator>
  <cp:lastModifiedBy>yan yuan</cp:lastModifiedBy>
  <cp:revision>32</cp:revision>
  <dcterms:created xsi:type="dcterms:W3CDTF">2018-12-06T08:48:38Z</dcterms:created>
  <dcterms:modified xsi:type="dcterms:W3CDTF">2019-12-18T07:59:24Z</dcterms:modified>
</cp:coreProperties>
</file>